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08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8" y="3274760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4224843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98197" y="6410353"/>
            <a:ext cx="43476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item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dirty="0"/>
              <a:t>© University of York Science Education Group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8" r:id="rId2"/>
    <p:sldLayoutId id="2147483659" r:id="rId3"/>
    <p:sldLayoutId id="2147483660" r:id="rId4"/>
    <p:sldLayoutId id="2147483661" r:id="rId5"/>
    <p:sldLayoutId id="2147483685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80" r:id="rId21"/>
    <p:sldLayoutId id="2147483678" r:id="rId22"/>
    <p:sldLayoutId id="2147483668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4F88D9B-4D18-44B9-B3D3-A5C0B9D0F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Purple crystal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69878DB-597A-4E2E-81B6-6DD6CCFFE60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A crystal of a purple substance is placed in the centre of a petri dish containing water. The purple substance is soluble. The water is not stirred. The experiment is left and not touched.</a:t>
            </a:r>
          </a:p>
          <a:p>
            <a:r>
              <a:rPr lang="en-GB" dirty="0"/>
              <a:t>What would you expect to observe the next day?</a:t>
            </a:r>
          </a:p>
          <a:p>
            <a:endParaRPr lang="en-GB" dirty="0"/>
          </a:p>
          <a:p>
            <a:r>
              <a:rPr lang="en-GB" i="1" dirty="0"/>
              <a:t>Tick a box to show how confident you are </a:t>
            </a:r>
          </a:p>
          <a:p>
            <a:r>
              <a:rPr lang="en-GB" i="1" dirty="0"/>
              <a:t>that each statement is right or wrong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183385E-378F-4EA8-B8F3-C6EE4DF0C8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Nothing happens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FB25A33-1576-4058-B368-0CA180AD213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There would be a small circle off purple around the crystal.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FD377D-6B41-4748-9FA8-289B7169F81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All the water would turn purple.</a:t>
            </a:r>
          </a:p>
        </p:txBody>
      </p:sp>
    </p:spTree>
    <p:extLst>
      <p:ext uri="{BB962C8B-B14F-4D97-AF65-F5344CB8AC3E}">
        <p14:creationId xmlns:p14="http://schemas.microsoft.com/office/powerpoint/2010/main" val="1865112340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D0F3845-0B73-46ED-9FC8-DE5952477623}" vid="{F97EDF8F-5382-4AE3-87B9-BB668D0DDC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26-02-18</Template>
  <TotalTime>45</TotalTime>
  <Words>88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Verdana</vt:lpstr>
      <vt:lpstr>Wingdings</vt:lpstr>
      <vt:lpstr>BEST_template_activity_powerpoint</vt:lpstr>
      <vt:lpstr>Purple crystal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6</cp:revision>
  <dcterms:created xsi:type="dcterms:W3CDTF">2018-03-28T15:53:17Z</dcterms:created>
  <dcterms:modified xsi:type="dcterms:W3CDTF">2018-06-15T13:02:05Z</dcterms:modified>
</cp:coreProperties>
</file>